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314" r:id="rId5"/>
    <p:sldId id="315" r:id="rId6"/>
    <p:sldId id="318" r:id="rId7"/>
    <p:sldId id="316" r:id="rId8"/>
    <p:sldId id="317" r:id="rId9"/>
    <p:sldId id="319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154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27639"/>
            <a:ext cx="5674360" cy="1146442"/>
          </a:xfrm>
        </p:spPr>
        <p:txBody>
          <a:bodyPr>
            <a:normAutofit/>
          </a:bodyPr>
          <a:lstStyle/>
          <a:p>
            <a:r>
              <a:rPr lang="en-US" dirty="0"/>
              <a:t>Soldering iron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C7C380-C84A-C3C2-5353-7E841954A111}"/>
              </a:ext>
            </a:extLst>
          </p:cNvPr>
          <p:cNvSpPr txBox="1">
            <a:spLocks/>
          </p:cNvSpPr>
          <p:nvPr/>
        </p:nvSpPr>
        <p:spPr>
          <a:xfrm>
            <a:off x="6096000" y="5974081"/>
            <a:ext cx="2920181" cy="2890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Kobe jacobs 1EAI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2784"/>
            <a:ext cx="9409472" cy="126173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Soldering station mini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4232" y="2279720"/>
            <a:ext cx="5181600" cy="1360463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A compact alternative to the conventional soldering station, equipped with features to successfully complete any project.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2715314-A4B4-53A3-D2BD-335E616E1D2B}"/>
              </a:ext>
            </a:extLst>
          </p:cNvPr>
          <p:cNvSpPr txBox="1">
            <a:spLocks/>
          </p:cNvSpPr>
          <p:nvPr/>
        </p:nvSpPr>
        <p:spPr>
          <a:xfrm>
            <a:off x="924232" y="4470589"/>
            <a:ext cx="5181600" cy="136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i="0" dirty="0">
                <a:solidFill>
                  <a:schemeClr val="bg1"/>
                </a:solidFill>
                <a:effectLst/>
                <a:latin typeface="+mj-lt"/>
              </a:rPr>
              <a:t>“Portable and user-friendly. compact and reliable.”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cap="none" dirty="0">
                <a:solidFill>
                  <a:schemeClr val="bg1"/>
                </a:solidFill>
              </a:rPr>
              <a:t>Altium</a:t>
            </a:r>
            <a:r>
              <a:rPr lang="en-US" sz="1600" cap="none" dirty="0">
                <a:solidFill>
                  <a:schemeClr val="bg1"/>
                </a:solidFill>
              </a:rPr>
              <a:t>: Learn and use Altium:</a:t>
            </a:r>
          </a:p>
          <a:p>
            <a:pPr lvl="3"/>
            <a:r>
              <a:rPr lang="en-US" sz="1600" dirty="0">
                <a:solidFill>
                  <a:schemeClr val="bg1"/>
                </a:solidFill>
              </a:rPr>
              <a:t>Design schematics</a:t>
            </a:r>
          </a:p>
          <a:p>
            <a:pPr lvl="3"/>
            <a:r>
              <a:rPr lang="en-US" sz="1600" cap="none" dirty="0">
                <a:solidFill>
                  <a:schemeClr val="bg1"/>
                </a:solidFill>
              </a:rPr>
              <a:t>Design </a:t>
            </a:r>
            <a:r>
              <a:rPr lang="en-US" sz="1600" cap="none" dirty="0" err="1">
                <a:solidFill>
                  <a:schemeClr val="bg1"/>
                </a:solidFill>
              </a:rPr>
              <a:t>pcb</a:t>
            </a:r>
            <a:endParaRPr lang="en-US" sz="1600" cap="none" dirty="0">
              <a:solidFill>
                <a:schemeClr val="bg1"/>
              </a:solidFill>
            </a:endParaRPr>
          </a:p>
          <a:p>
            <a:pPr lvl="3"/>
            <a:r>
              <a:rPr lang="en-US" sz="1600" dirty="0">
                <a:solidFill>
                  <a:schemeClr val="bg1"/>
                </a:solidFill>
              </a:rPr>
              <a:t>Create files for manufacturing of </a:t>
            </a:r>
            <a:r>
              <a:rPr lang="en-US" sz="1600" dirty="0" err="1">
                <a:solidFill>
                  <a:schemeClr val="bg1"/>
                </a:solidFill>
              </a:rPr>
              <a:t>pcb</a:t>
            </a:r>
            <a:endParaRPr lang="en-US" sz="1600" cap="none" dirty="0">
              <a:solidFill>
                <a:schemeClr val="bg1"/>
              </a:solidFill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cap="none" dirty="0">
                <a:solidFill>
                  <a:schemeClr val="bg1"/>
                </a:solidFill>
              </a:rPr>
              <a:t>JLC PCB</a:t>
            </a:r>
            <a:r>
              <a:rPr lang="en-US" sz="1600" cap="none" dirty="0">
                <a:solidFill>
                  <a:schemeClr val="bg1"/>
                </a:solidFill>
              </a:rPr>
              <a:t>: Order </a:t>
            </a:r>
            <a:r>
              <a:rPr lang="en-US" sz="1600" cap="none" dirty="0" err="1">
                <a:solidFill>
                  <a:schemeClr val="bg1"/>
                </a:solidFill>
              </a:rPr>
              <a:t>pcb</a:t>
            </a:r>
            <a:r>
              <a:rPr lang="en-US" sz="1600" cap="none" dirty="0">
                <a:solidFill>
                  <a:schemeClr val="bg1"/>
                </a:solidFill>
              </a:rPr>
              <a:t> 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cap="none" dirty="0">
              <a:solidFill>
                <a:schemeClr val="bg1"/>
              </a:solidFill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Order components</a:t>
            </a:r>
            <a:r>
              <a:rPr lang="en-US" sz="1600" b="1" cap="none" dirty="0">
                <a:solidFill>
                  <a:schemeClr val="bg1"/>
                </a:solidFill>
              </a:rPr>
              <a:t>: </a:t>
            </a:r>
            <a:r>
              <a:rPr lang="en-US" sz="1600" cap="none" dirty="0">
                <a:solidFill>
                  <a:schemeClr val="bg1"/>
                </a:solidFill>
              </a:rPr>
              <a:t>Order components using BOM file 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cap="none" dirty="0">
              <a:solidFill>
                <a:schemeClr val="bg1"/>
              </a:solidFill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cap="none" dirty="0">
                <a:solidFill>
                  <a:schemeClr val="bg1"/>
                </a:solidFill>
              </a:rPr>
              <a:t>Fusion 360</a:t>
            </a:r>
            <a:r>
              <a:rPr lang="en-US" sz="1600" cap="none" dirty="0">
                <a:solidFill>
                  <a:schemeClr val="bg1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Design case</a:t>
            </a:r>
            <a:endParaRPr lang="en-US" sz="1600" cap="non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Video 5" descr="Electronic System">
            <a:extLst>
              <a:ext uri="{FF2B5EF4-FFF2-40B4-BE49-F238E27FC236}">
                <a16:creationId xmlns:a16="http://schemas.microsoft.com/office/drawing/2014/main" id="{F4CB6D4D-2DB6-8423-24DC-BE4B52D23B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464" r="27316"/>
          <a:stretch/>
        </p:blipFill>
        <p:spPr>
          <a:xfrm>
            <a:off x="6076950" y="9798"/>
            <a:ext cx="6115050" cy="6849290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614" y="157316"/>
            <a:ext cx="5181600" cy="1613433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319" r="20319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FFA-6DF2-DEA4-6083-D2D48FB0EC3A}"/>
              </a:ext>
            </a:extLst>
          </p:cNvPr>
          <p:cNvSpPr txBox="1">
            <a:spLocks/>
          </p:cNvSpPr>
          <p:nvPr/>
        </p:nvSpPr>
        <p:spPr>
          <a:xfrm>
            <a:off x="914400" y="4226507"/>
            <a:ext cx="5181600" cy="1360463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i="0" dirty="0">
                <a:effectLst/>
                <a:latin typeface="ui-sans-serif"/>
              </a:rPr>
              <a:t>Low cost, readily available components, and a simple assembly process.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Case design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12500" b="12500"/>
          <a:stretch/>
        </p:blipFill>
        <p:spPr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0" i="0">
                <a:effectLst/>
              </a:rPr>
              <a:t>A simplistic yet reliable case, easy to assemble and portable.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Product benefits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E30546E-D63D-6DD8-4DA7-41DD51A44C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0368" r="20368"/>
          <a:stretch/>
        </p:blipFill>
        <p:spPr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0" i="0">
                <a:effectLst/>
              </a:rPr>
              <a:t>Compact, easy to make, user-friendly, and simply convenient.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Kobe Jacobs</a:t>
            </a:r>
          </a:p>
          <a:p>
            <a:r>
              <a:rPr lang="en-US" dirty="0"/>
              <a:t>1EAI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</Words>
  <Application>Microsoft Office PowerPoint</Application>
  <PresentationFormat>Widescreen</PresentationFormat>
  <Paragraphs>33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Tenorite</vt:lpstr>
      <vt:lpstr>ui-sans-serif</vt:lpstr>
      <vt:lpstr>Custom</vt:lpstr>
      <vt:lpstr>Soldering iron</vt:lpstr>
      <vt:lpstr>Soldering station mini</vt:lpstr>
      <vt:lpstr>Process</vt:lpstr>
      <vt:lpstr>Components</vt:lpstr>
      <vt:lpstr>Case design</vt:lpstr>
      <vt:lpstr>Product benefits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Soldering iron</dc:title>
  <dc:creator>Kobe Jacobs</dc:creator>
  <cp:lastModifiedBy>Kobe Jacobs</cp:lastModifiedBy>
  <cp:revision>1</cp:revision>
  <dcterms:created xsi:type="dcterms:W3CDTF">2024-05-28T08:18:52Z</dcterms:created>
  <dcterms:modified xsi:type="dcterms:W3CDTF">2024-05-28T11:41:01Z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